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06" r:id="rId126"/>
    <p:sldId id="403" r:id="rId127"/>
    <p:sldId id="397" r:id="rId128"/>
    <p:sldId id="320" r:id="rId129"/>
    <p:sldId id="318" r:id="rId130"/>
    <p:sldId id="272" r:id="rId131"/>
    <p:sldId id="265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80A"/>
    <a:srgbClr val="ED7D31"/>
    <a:srgbClr val="0077C8"/>
    <a:srgbClr val="585858"/>
    <a:srgbClr val="666666"/>
    <a:srgbClr val="494949"/>
    <a:srgbClr val="D83CD8"/>
    <a:srgbClr val="646464"/>
    <a:srgbClr val="A1A1A1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3968" dt="2023-02-01T04:47:12.6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01T04:48:39.964" v="7069" actId="1076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">
        <pc:chgData name="Tsemach Mizrachi" userId="85fcc19c-b38c-410f-93a9-519990a4c1f0" providerId="ADAL" clId="{DB6A5D41-9F77-4945-A664-8C83B6A8898B}" dt="2023-01-29T05:52:39.610" v="5423"/>
        <pc:sldMkLst>
          <pc:docMk/>
          <pc:sldMk cId="738305664" sldId="403"/>
        </pc:sldMkLst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1.png"/><Relationship Id="rId3" Type="http://schemas.openxmlformats.org/officeDocument/2006/relationships/image" Target="../media/image3461.png"/><Relationship Id="rId7" Type="http://schemas.openxmlformats.org/officeDocument/2006/relationships/image" Target="../media/image3491.png"/><Relationship Id="rId2" Type="http://schemas.openxmlformats.org/officeDocument/2006/relationships/image" Target="../media/image3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1.png"/><Relationship Id="rId5" Type="http://schemas.openxmlformats.org/officeDocument/2006/relationships/image" Target="../media/image3471.png"/><Relationship Id="rId4" Type="http://schemas.openxmlformats.org/officeDocument/2006/relationships/image" Target="../media/image291.png"/><Relationship Id="rId9" Type="http://schemas.openxmlformats.org/officeDocument/2006/relationships/image" Target="../media/image351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dirty="0" smtClean="0">
                                <a:solidFill>
                                  <a:srgbClr val="ED7D3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dirty="0">
                                <a:solidFill>
                                  <a:srgbClr val="ED7D31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dirty="0" smtClean="0">
                                <a:solidFill>
                                  <a:srgbClr val="7030A0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dirty="0" smtClean="0">
                                <a:solidFill>
                                  <a:srgbClr val="7030A0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dirty="0" smtClean="0">
                                    <a:solidFill>
                                      <a:srgbClr val="ED7D3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dirty="0">
                                    <a:solidFill>
                                      <a:srgbClr val="ED7D31"/>
                                    </a:solidFill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dirty="0" smtClean="0">
                                        <a:solidFill>
                                          <a:srgbClr val="ED7D3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564300" y="789980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15691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𝐼𝑛𝑡𝑢𝑖𝑡𝑖𝑜𝑛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156919" cy="513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7886</Words>
  <Application>Microsoft Office PowerPoint</Application>
  <PresentationFormat>Widescreen</PresentationFormat>
  <Paragraphs>1473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3" baseType="lpstr">
      <vt:lpstr>KaTeX_Main</vt:lpstr>
      <vt:lpstr>KaTeX_Math</vt:lpstr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PowerPoint Presentation</vt:lpstr>
      <vt:lpstr>Neural Network – Back Propagation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2023-02-01T04:48:53Z</dcterms:modified>
</cp:coreProperties>
</file>